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67" r:id="rId6"/>
    <p:sldId id="268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65D"/>
    <a:srgbClr val="ED1844"/>
    <a:srgbClr val="294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71872C-AFC3-904E-9982-09C62932435E}" v="7" dt="2023-05-23T13:42:18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/>
    <p:restoredTop sz="94694"/>
  </p:normalViewPr>
  <p:slideViewPr>
    <p:cSldViewPr snapToGrid="0">
      <p:cViewPr varScale="1">
        <p:scale>
          <a:sx n="121" d="100"/>
          <a:sy n="121" d="100"/>
        </p:scale>
        <p:origin x="10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maculata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design&#10;&#10;Description automatically generated with medium confidence">
            <a:extLst>
              <a:ext uri="{FF2B5EF4-FFF2-40B4-BE49-F238E27FC236}">
                <a16:creationId xmlns:a16="http://schemas.microsoft.com/office/drawing/2014/main" id="{97DDA0CA-BFFC-2E5F-7B30-8F943E2DC7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1A4270-93F9-DF54-FDF9-E2AFED8F3DA5}"/>
              </a:ext>
            </a:extLst>
          </p:cNvPr>
          <p:cNvSpPr/>
          <p:nvPr userDrawn="1"/>
        </p:nvSpPr>
        <p:spPr>
          <a:xfrm>
            <a:off x="823164" y="2871174"/>
            <a:ext cx="2371726" cy="107157"/>
          </a:xfrm>
          <a:prstGeom prst="rect">
            <a:avLst/>
          </a:prstGeom>
          <a:solidFill>
            <a:srgbClr val="ED1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7660273-532F-B87D-39E0-F663EE0BDA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5597" y="1031965"/>
            <a:ext cx="10430489" cy="15806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Version 1 Presentation 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9958270-1981-E22B-6532-FE41D4A89E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5598" y="3399563"/>
            <a:ext cx="10280264" cy="8523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1456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Subheadings_Carolina Blu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73274968-29C5-719F-EBDA-1FAF15A6E6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0C1CEE-E927-28BB-05CD-48950359738A}"/>
              </a:ext>
            </a:extLst>
          </p:cNvPr>
          <p:cNvSpPr/>
          <p:nvPr userDrawn="1"/>
        </p:nvSpPr>
        <p:spPr>
          <a:xfrm>
            <a:off x="423861" y="1433909"/>
            <a:ext cx="5559425" cy="414337"/>
          </a:xfrm>
          <a:prstGeom prst="rect">
            <a:avLst/>
          </a:prstGeom>
          <a:solidFill>
            <a:srgbClr val="ED1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339CE-B4FD-F4F9-768E-7C7536CC5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862" y="2037807"/>
            <a:ext cx="5560219" cy="347002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57B6E7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1pPr>
            <a:lvl2pPr marL="685800" indent="-228600">
              <a:buClr>
                <a:srgbClr val="57B6E7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2pPr>
            <a:lvl3pPr marL="1143000" indent="-228600">
              <a:buClr>
                <a:srgbClr val="57B6E7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3pPr>
            <a:lvl4pPr marL="1600200" indent="-228600">
              <a:buClr>
                <a:srgbClr val="57B6E7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4pPr>
            <a:lvl5pPr marL="2057400" indent="-228600">
              <a:buClr>
                <a:srgbClr val="57B6E7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53B76-0957-9DA7-3836-804E4AE42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7919" y="2037807"/>
            <a:ext cx="5559425" cy="347002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57B6E7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1pPr>
            <a:lvl2pPr marL="685800" indent="-228600">
              <a:buClr>
                <a:srgbClr val="57B6E7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2pPr>
            <a:lvl3pPr marL="1143000" indent="-228600">
              <a:buClr>
                <a:srgbClr val="57B6E7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3pPr>
            <a:lvl4pPr marL="1600200" indent="-228600">
              <a:buClr>
                <a:srgbClr val="57B6E7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4pPr>
            <a:lvl5pPr marL="2057400" indent="-228600">
              <a:buClr>
                <a:srgbClr val="57B6E7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90352CC-3651-E445-2751-6AB7ABA00C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3863" y="1469630"/>
            <a:ext cx="5559425" cy="2968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800" b="1" i="0">
                <a:latin typeface="Century Gothic" panose="020B0502020202020204" pitchFamily="34" charset="0"/>
              </a:defRPr>
            </a:lvl2pPr>
            <a:lvl3pPr>
              <a:defRPr sz="1600" b="1" i="0">
                <a:latin typeface="Century Gothic" panose="020B0502020202020204" pitchFamily="34" charset="0"/>
              </a:defRPr>
            </a:lvl3pPr>
            <a:lvl4pPr>
              <a:defRPr sz="1400" b="1" i="0">
                <a:latin typeface="Century Gothic" panose="020B0502020202020204" pitchFamily="34" charset="0"/>
              </a:defRPr>
            </a:lvl4pPr>
            <a:lvl5pPr>
              <a:defRPr sz="1400" b="1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79D0DE-23F0-3412-C4D4-D2BEAA6B4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386557"/>
            <a:ext cx="11377612" cy="763587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1A365D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23DA86-5516-3823-9097-0456AAC98FE7}"/>
              </a:ext>
            </a:extLst>
          </p:cNvPr>
          <p:cNvSpPr/>
          <p:nvPr userDrawn="1"/>
        </p:nvSpPr>
        <p:spPr>
          <a:xfrm>
            <a:off x="6207919" y="1433909"/>
            <a:ext cx="5559425" cy="414337"/>
          </a:xfrm>
          <a:prstGeom prst="rect">
            <a:avLst/>
          </a:prstGeom>
          <a:solidFill>
            <a:srgbClr val="ED1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0DC78CF-8674-1B4A-D699-90D125CCC8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07921" y="1469630"/>
            <a:ext cx="5559425" cy="2968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800" b="1" i="0">
                <a:latin typeface="Century Gothic" panose="020B0502020202020204" pitchFamily="34" charset="0"/>
              </a:defRPr>
            </a:lvl2pPr>
            <a:lvl3pPr>
              <a:defRPr sz="1600" b="1" i="0">
                <a:latin typeface="Century Gothic" panose="020B0502020202020204" pitchFamily="34" charset="0"/>
              </a:defRPr>
            </a:lvl3pPr>
            <a:lvl4pPr>
              <a:defRPr sz="1400" b="1" i="0">
                <a:latin typeface="Century Gothic" panose="020B0502020202020204" pitchFamily="34" charset="0"/>
              </a:defRPr>
            </a:lvl4pPr>
            <a:lvl5pPr>
              <a:defRPr sz="1400" b="1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502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8F9C0AD6-7667-E340-9CC5-0E3071939B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9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7DDA0CA-BFFC-2E5F-7B30-8F943E2DC7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1A4270-93F9-DF54-FDF9-E2AFED8F3DA5}"/>
              </a:ext>
            </a:extLst>
          </p:cNvPr>
          <p:cNvSpPr/>
          <p:nvPr userDrawn="1"/>
        </p:nvSpPr>
        <p:spPr>
          <a:xfrm>
            <a:off x="823164" y="2871174"/>
            <a:ext cx="2371726" cy="107157"/>
          </a:xfrm>
          <a:prstGeom prst="rect">
            <a:avLst/>
          </a:prstGeom>
          <a:solidFill>
            <a:srgbClr val="ED1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7660273-532F-B87D-39E0-F663EE0BDA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5597" y="1031965"/>
            <a:ext cx="10430489" cy="15806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 i="0">
                <a:solidFill>
                  <a:srgbClr val="1A365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Version 2 Presentation 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9958270-1981-E22B-6532-FE41D4A89E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5598" y="3399563"/>
            <a:ext cx="10280264" cy="8523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rgbClr val="1A365D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8951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_Carolina Blu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769543EE-1DCF-8032-599B-B9853FE2B2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C85081-EBE7-2F50-430B-EBC831509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386557"/>
            <a:ext cx="11377612" cy="763587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1A365D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7EE06-1744-B45E-18B9-9313467D41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3" y="1847057"/>
            <a:ext cx="11377612" cy="364648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57B6E7"/>
              </a:buClr>
              <a:buSzPct val="100000"/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1pPr>
            <a:lvl2pPr marL="685800" indent="-228600">
              <a:buClr>
                <a:srgbClr val="57B6E7"/>
              </a:buClr>
              <a:buSzPct val="100000"/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2pPr>
            <a:lvl3pPr marL="1143000" indent="-228600">
              <a:buClr>
                <a:srgbClr val="57B6E7"/>
              </a:buClr>
              <a:buSzPct val="100000"/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3pPr>
            <a:lvl4pPr marL="1600200" indent="-228600">
              <a:buClr>
                <a:srgbClr val="57B6E7"/>
              </a:buClr>
              <a:buSzPct val="100000"/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4pPr>
            <a:lvl5pPr marL="2057400" indent="-228600">
              <a:buClr>
                <a:srgbClr val="57B6E7"/>
              </a:buClr>
              <a:buSzPct val="100000"/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0A491-F0C7-2881-E4F2-DAA2D2213097}"/>
              </a:ext>
            </a:extLst>
          </p:cNvPr>
          <p:cNvSpPr/>
          <p:nvPr userDrawn="1"/>
        </p:nvSpPr>
        <p:spPr>
          <a:xfrm>
            <a:off x="535780" y="1125141"/>
            <a:ext cx="2371726" cy="107157"/>
          </a:xfrm>
          <a:prstGeom prst="rect">
            <a:avLst/>
          </a:prstGeom>
          <a:solidFill>
            <a:srgbClr val="ED1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19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R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769543EE-1DCF-8032-599B-B9853FE2B2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7EE06-1744-B45E-18B9-9313467D4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847057"/>
            <a:ext cx="11377612" cy="364648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ED1844"/>
              </a:buClr>
              <a:buSzPct val="100000"/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1pPr>
            <a:lvl2pPr marL="800100" indent="-342900">
              <a:buClr>
                <a:srgbClr val="ED1844"/>
              </a:buClr>
              <a:buSzPct val="100000"/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2pPr>
            <a:lvl3pPr marL="1257300" indent="-342900">
              <a:buClr>
                <a:srgbClr val="ED1844"/>
              </a:buClr>
              <a:buSzPct val="100000"/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3pPr>
            <a:lvl4pPr marL="1657350" indent="-285750">
              <a:buClr>
                <a:srgbClr val="ED1844"/>
              </a:buClr>
              <a:buSzPct val="100000"/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4pPr>
            <a:lvl5pPr marL="2114550" indent="-285750">
              <a:buClr>
                <a:srgbClr val="ED1844"/>
              </a:buClr>
              <a:buSzPct val="100000"/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B801D2-E468-1B93-48C2-E1F23EDA1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386557"/>
            <a:ext cx="11377612" cy="763587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1A365D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EF68C7-09AA-6D29-2289-39E875E99DA2}"/>
              </a:ext>
            </a:extLst>
          </p:cNvPr>
          <p:cNvSpPr/>
          <p:nvPr userDrawn="1"/>
        </p:nvSpPr>
        <p:spPr>
          <a:xfrm>
            <a:off x="535780" y="1125141"/>
            <a:ext cx="2371726" cy="107157"/>
          </a:xfrm>
          <a:prstGeom prst="rect">
            <a:avLst/>
          </a:prstGeom>
          <a:solidFill>
            <a:srgbClr val="ED1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4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R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73274968-29C5-719F-EBDA-1FAF15A6E6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339CE-B4FD-F4F9-768E-7C7536CC5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862" y="1847057"/>
            <a:ext cx="5560219" cy="366077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ED1844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1pPr>
            <a:lvl2pPr marL="685800" indent="-228600">
              <a:buClr>
                <a:srgbClr val="ED1844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2pPr>
            <a:lvl3pPr marL="1143000" indent="-228600">
              <a:buClr>
                <a:srgbClr val="ED1844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3pPr>
            <a:lvl4pPr marL="1600200" indent="-228600">
              <a:buClr>
                <a:srgbClr val="ED1844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4pPr>
            <a:lvl5pPr marL="2057400" indent="-228600">
              <a:buClr>
                <a:srgbClr val="ED1844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53B76-0957-9DA7-3836-804E4AE42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7919" y="1847057"/>
            <a:ext cx="5593556" cy="366077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ED1844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1pPr>
            <a:lvl2pPr marL="685800" indent="-228600">
              <a:buClr>
                <a:srgbClr val="ED1844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2pPr>
            <a:lvl3pPr marL="1143000" indent="-228600">
              <a:buClr>
                <a:srgbClr val="ED1844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3pPr>
            <a:lvl4pPr marL="1600200" indent="-228600">
              <a:buClr>
                <a:srgbClr val="ED1844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4pPr>
            <a:lvl5pPr marL="2057400" indent="-228600">
              <a:buClr>
                <a:srgbClr val="ED1844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4E7A15B-CC52-0C10-E44B-FAF521345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386557"/>
            <a:ext cx="11377612" cy="763587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1A365D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8ACE28-F346-BED0-D4E2-78EAAA55FDC8}"/>
              </a:ext>
            </a:extLst>
          </p:cNvPr>
          <p:cNvSpPr/>
          <p:nvPr userDrawn="1"/>
        </p:nvSpPr>
        <p:spPr>
          <a:xfrm>
            <a:off x="535780" y="1125141"/>
            <a:ext cx="2371726" cy="107157"/>
          </a:xfrm>
          <a:prstGeom prst="rect">
            <a:avLst/>
          </a:prstGeom>
          <a:solidFill>
            <a:srgbClr val="ED1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Carolina Blu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73274968-29C5-719F-EBDA-1FAF15A6E6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339CE-B4FD-F4F9-768E-7C7536CC5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862" y="1847057"/>
            <a:ext cx="5560219" cy="366077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57B6E7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1pPr>
            <a:lvl2pPr marL="685800" indent="-228600">
              <a:buClr>
                <a:srgbClr val="57B6E7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2pPr>
            <a:lvl3pPr marL="1143000" indent="-228600">
              <a:buClr>
                <a:srgbClr val="57B6E7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3pPr>
            <a:lvl4pPr marL="1600200" indent="-228600">
              <a:buClr>
                <a:srgbClr val="57B6E7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4pPr>
            <a:lvl5pPr marL="2057400" indent="-228600">
              <a:buClr>
                <a:srgbClr val="57B6E7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53B76-0957-9DA7-3836-804E4AE42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7919" y="1847057"/>
            <a:ext cx="5593556" cy="366077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57B6E7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1pPr>
            <a:lvl2pPr marL="685800" indent="-228600">
              <a:buClr>
                <a:srgbClr val="57B6E7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2pPr>
            <a:lvl3pPr marL="1143000" indent="-228600">
              <a:buClr>
                <a:srgbClr val="57B6E7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3pPr>
            <a:lvl4pPr marL="1600200" indent="-228600">
              <a:buClr>
                <a:srgbClr val="57B6E7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4pPr>
            <a:lvl5pPr marL="2057400" indent="-228600">
              <a:buClr>
                <a:srgbClr val="57B6E7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4E7A15B-CC52-0C10-E44B-FAF521345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386557"/>
            <a:ext cx="11377612" cy="763587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1A365D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8ACE28-F346-BED0-D4E2-78EAAA55FDC8}"/>
              </a:ext>
            </a:extLst>
          </p:cNvPr>
          <p:cNvSpPr/>
          <p:nvPr userDrawn="1"/>
        </p:nvSpPr>
        <p:spPr>
          <a:xfrm>
            <a:off x="535780" y="1125141"/>
            <a:ext cx="2371726" cy="107157"/>
          </a:xfrm>
          <a:prstGeom prst="rect">
            <a:avLst/>
          </a:prstGeom>
          <a:solidFill>
            <a:srgbClr val="ED1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1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Photo_R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73274968-29C5-719F-EBDA-1FAF15A6E6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339CE-B4FD-F4F9-768E-7C7536CC5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862" y="1847057"/>
            <a:ext cx="5560219" cy="366077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ED1844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1pPr>
            <a:lvl2pPr marL="685800" indent="-228600">
              <a:buClr>
                <a:srgbClr val="ED1844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2pPr>
            <a:lvl3pPr marL="1143000" indent="-228600">
              <a:buClr>
                <a:srgbClr val="ED1844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3pPr>
            <a:lvl4pPr marL="1600200" indent="-228600">
              <a:buClr>
                <a:srgbClr val="ED1844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4pPr>
            <a:lvl5pPr marL="2057400" indent="-228600">
              <a:buClr>
                <a:srgbClr val="ED1844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4E7A15B-CC52-0C10-E44B-FAF521345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386557"/>
            <a:ext cx="11377612" cy="763587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1A365D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8ACE28-F346-BED0-D4E2-78EAAA55FDC8}"/>
              </a:ext>
            </a:extLst>
          </p:cNvPr>
          <p:cNvSpPr/>
          <p:nvPr userDrawn="1"/>
        </p:nvSpPr>
        <p:spPr>
          <a:xfrm>
            <a:off x="535780" y="1125141"/>
            <a:ext cx="2371726" cy="107157"/>
          </a:xfrm>
          <a:prstGeom prst="rect">
            <a:avLst/>
          </a:prstGeom>
          <a:solidFill>
            <a:srgbClr val="ED1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202D5708-9FA5-802D-E06C-42009F9B6C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8713" y="1847850"/>
            <a:ext cx="5592762" cy="36591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6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Photo_Carolina Blu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73274968-29C5-719F-EBDA-1FAF15A6E6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339CE-B4FD-F4F9-768E-7C7536CC5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862" y="1847057"/>
            <a:ext cx="5560219" cy="366077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57B6E7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1pPr>
            <a:lvl2pPr marL="685800" indent="-228600">
              <a:buClr>
                <a:srgbClr val="57B6E7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2pPr>
            <a:lvl3pPr marL="1143000" indent="-228600">
              <a:buClr>
                <a:srgbClr val="57B6E7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3pPr>
            <a:lvl4pPr marL="1600200" indent="-228600">
              <a:buClr>
                <a:srgbClr val="57B6E7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4pPr>
            <a:lvl5pPr marL="2057400" indent="-228600">
              <a:buClr>
                <a:srgbClr val="57B6E7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4E7A15B-CC52-0C10-E44B-FAF521345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386557"/>
            <a:ext cx="11377612" cy="763587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1A365D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8ACE28-F346-BED0-D4E2-78EAAA55FDC8}"/>
              </a:ext>
            </a:extLst>
          </p:cNvPr>
          <p:cNvSpPr/>
          <p:nvPr userDrawn="1"/>
        </p:nvSpPr>
        <p:spPr>
          <a:xfrm>
            <a:off x="535780" y="1125141"/>
            <a:ext cx="2371726" cy="107157"/>
          </a:xfrm>
          <a:prstGeom prst="rect">
            <a:avLst/>
          </a:prstGeom>
          <a:solidFill>
            <a:srgbClr val="ED1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968BAB5F-8AC1-E4EE-05E7-B930CDC2EF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8713" y="1847850"/>
            <a:ext cx="5592762" cy="36591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1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Subheadings_R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73274968-29C5-719F-EBDA-1FAF15A6E6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0C1CEE-E927-28BB-05CD-48950359738A}"/>
              </a:ext>
            </a:extLst>
          </p:cNvPr>
          <p:cNvSpPr/>
          <p:nvPr userDrawn="1"/>
        </p:nvSpPr>
        <p:spPr>
          <a:xfrm>
            <a:off x="423861" y="1433909"/>
            <a:ext cx="5559425" cy="414337"/>
          </a:xfrm>
          <a:prstGeom prst="rect">
            <a:avLst/>
          </a:prstGeom>
          <a:solidFill>
            <a:srgbClr val="ED1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339CE-B4FD-F4F9-768E-7C7536CC5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862" y="2037807"/>
            <a:ext cx="5560219" cy="347002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ED1844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1pPr>
            <a:lvl2pPr marL="685800" indent="-228600">
              <a:buClr>
                <a:srgbClr val="ED1844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2pPr>
            <a:lvl3pPr marL="1143000" indent="-228600">
              <a:buClr>
                <a:srgbClr val="ED1844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3pPr>
            <a:lvl4pPr marL="1600200" indent="-228600">
              <a:buClr>
                <a:srgbClr val="ED1844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4pPr>
            <a:lvl5pPr marL="2057400" indent="-228600">
              <a:buClr>
                <a:srgbClr val="ED1844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53B76-0957-9DA7-3836-804E4AE42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7919" y="2037807"/>
            <a:ext cx="5559425" cy="347002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ED1844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1pPr>
            <a:lvl2pPr marL="685800" indent="-228600">
              <a:buClr>
                <a:srgbClr val="ED1844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2pPr>
            <a:lvl3pPr marL="1143000" indent="-228600">
              <a:buClr>
                <a:srgbClr val="ED1844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3pPr>
            <a:lvl4pPr marL="1600200" indent="-228600">
              <a:buClr>
                <a:srgbClr val="ED1844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4pPr>
            <a:lvl5pPr marL="2057400" indent="-228600">
              <a:buClr>
                <a:srgbClr val="ED1844"/>
              </a:buClr>
              <a:buFont typeface="Arial" panose="020B0604020202020204" pitchFamily="34" charset="0"/>
              <a:buChar char="•"/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90352CC-3651-E445-2751-6AB7ABA00C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3863" y="1469630"/>
            <a:ext cx="5559425" cy="2968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800" b="1" i="0">
                <a:latin typeface="Century Gothic" panose="020B0502020202020204" pitchFamily="34" charset="0"/>
              </a:defRPr>
            </a:lvl2pPr>
            <a:lvl3pPr>
              <a:defRPr sz="1600" b="1" i="0">
                <a:latin typeface="Century Gothic" panose="020B0502020202020204" pitchFamily="34" charset="0"/>
              </a:defRPr>
            </a:lvl3pPr>
            <a:lvl4pPr>
              <a:defRPr sz="1400" b="1" i="0">
                <a:latin typeface="Century Gothic" panose="020B0502020202020204" pitchFamily="34" charset="0"/>
              </a:defRPr>
            </a:lvl4pPr>
            <a:lvl5pPr>
              <a:defRPr sz="1400" b="1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79D0DE-23F0-3412-C4D4-D2BEAA6B4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386557"/>
            <a:ext cx="11377612" cy="763587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1A365D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23DA86-5516-3823-9097-0456AAC98FE7}"/>
              </a:ext>
            </a:extLst>
          </p:cNvPr>
          <p:cNvSpPr/>
          <p:nvPr userDrawn="1"/>
        </p:nvSpPr>
        <p:spPr>
          <a:xfrm>
            <a:off x="6207919" y="1433909"/>
            <a:ext cx="5559425" cy="414337"/>
          </a:xfrm>
          <a:prstGeom prst="rect">
            <a:avLst/>
          </a:prstGeom>
          <a:solidFill>
            <a:srgbClr val="ED1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0DC78CF-8674-1B4A-D699-90D125CCC8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07921" y="1469630"/>
            <a:ext cx="5559425" cy="2968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800" b="1" i="0">
                <a:latin typeface="Century Gothic" panose="020B0502020202020204" pitchFamily="34" charset="0"/>
              </a:defRPr>
            </a:lvl2pPr>
            <a:lvl3pPr>
              <a:defRPr sz="1600" b="1" i="0">
                <a:latin typeface="Century Gothic" panose="020B0502020202020204" pitchFamily="34" charset="0"/>
              </a:defRPr>
            </a:lvl3pPr>
            <a:lvl4pPr>
              <a:defRPr sz="1400" b="1" i="0">
                <a:latin typeface="Century Gothic" panose="020B0502020202020204" pitchFamily="34" charset="0"/>
              </a:defRPr>
            </a:lvl4pPr>
            <a:lvl5pPr>
              <a:defRPr sz="1400" b="1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56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88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60" r:id="rId4"/>
    <p:sldLayoutId id="2147483652" r:id="rId5"/>
    <p:sldLayoutId id="2147483663" r:id="rId6"/>
    <p:sldLayoutId id="2147483664" r:id="rId7"/>
    <p:sldLayoutId id="2147483665" r:id="rId8"/>
    <p:sldLayoutId id="2147483661" r:id="rId9"/>
    <p:sldLayoutId id="2147483662" r:id="rId10"/>
    <p:sldLayoutId id="21474836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8987FC-7368-6DE6-FF68-9BA2F1E5EC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32C7AD-42BE-E640-664E-042218741B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24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BB86CA-77BE-A183-A788-C29D8FA92C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BDAC2-9B28-2C4E-2417-E394235BF5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C71CA8-936C-151F-20D4-74B853A81A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3E95F8A-E72D-8C3B-EDDA-9E97C34DF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98505D-C4DA-D72F-B229-5DC8189155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4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85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D778BE-D5E8-1F3E-90AB-ADC097AA9C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7279E2-35D4-77D0-A9C9-1F824E2F39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6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5C5DD-61E8-F955-508C-4EAB94258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04A1D-8A20-3F3B-0614-A23AA9B6C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138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37DD86-8878-3CEB-A20F-7C6E219C6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603A46-4C41-77C0-1137-9A8E20D64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20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DB81E9-336B-145C-51F7-A1C0456619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7D4F0-29E2-5570-9248-37291A15CB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596621-999F-EDA6-DCE4-9F911F6DB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89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7E0799-F555-54F4-2283-86E5DF3446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602CE-E0CE-7B54-B153-6F598B6B6C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5A9802-19A5-7633-F5CE-DE8FEEBAF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46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D7F738-A15B-6950-CDD3-D1539B1628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032F7D-6554-3E74-AD85-C2B9C23AD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DEB05C-67DB-F1A0-DAFC-7C9A9814AD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911286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2D3AE3-2F39-FD2F-5497-1E5E487A46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B928D2-51B5-9E89-8D48-370BF3AC9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37D57B-7CAC-9A99-84CF-40B5308945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90827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6A89AE-81B0-75CE-C77B-77B975A394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0340D-09B6-BCDC-4172-D764C8A1E0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937B91-DBB2-3BA8-B935-035BB32E2C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6335A1F-CC0D-3CDE-87AF-0517F952E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7BBB04-3A4F-8121-8728-36ECF7AA86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31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8098a03-e4ec-416c-bad7-803b4ec02c78">TSDTP3ARXA25-1332625797-691524</_dlc_DocId>
    <lcf76f155ced4ddcb4097134ff3c332f xmlns="976752be-e388-47ac-a469-52ce832a7964">
      <Terms xmlns="http://schemas.microsoft.com/office/infopath/2007/PartnerControls"/>
    </lcf76f155ced4ddcb4097134ff3c332f>
    <TaxCatchAll xmlns="28098a03-e4ec-416c-bad7-803b4ec02c78" xsi:nil="true"/>
    <_dlc_DocIdUrl xmlns="28098a03-e4ec-416c-bad7-803b4ec02c78">
      <Url>https://immaculatau.sharepoint.com/sites/deptshare/_layouts/15/DocIdRedir.aspx?ID=TSDTP3ARXA25-1332625797-691524</Url>
      <Description>TSDTP3ARXA25-1332625797-691524</Description>
    </_dlc_DocIdUrl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4EC0CA34AE68449CA0E0C6AAF03E62" ma:contentTypeVersion="22" ma:contentTypeDescription="Create a new document." ma:contentTypeScope="" ma:versionID="f8f7501b759161de422d5c7124827c27">
  <xsd:schema xmlns:xsd="http://www.w3.org/2001/XMLSchema" xmlns:xs="http://www.w3.org/2001/XMLSchema" xmlns:p="http://schemas.microsoft.com/office/2006/metadata/properties" xmlns:ns1="http://schemas.microsoft.com/sharepoint/v3" xmlns:ns2="28098a03-e4ec-416c-bad7-803b4ec02c78" xmlns:ns3="976752be-e388-47ac-a469-52ce832a7964" targetNamespace="http://schemas.microsoft.com/office/2006/metadata/properties" ma:root="true" ma:fieldsID="f901fcd7f6a76c7e7dcc18bb3c1ccae3" ns1:_="" ns2:_="" ns3:_="">
    <xsd:import namespace="http://schemas.microsoft.com/sharepoint/v3"/>
    <xsd:import namespace="28098a03-e4ec-416c-bad7-803b4ec02c78"/>
    <xsd:import namespace="976752be-e388-47ac-a469-52ce832a796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098a03-e4ec-416c-bad7-803b4ec02c7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8bfd5915-016e-4719-b1f4-a1c1adce2dca}" ma:internalName="TaxCatchAll" ma:showField="CatchAllData" ma:web="28098a03-e4ec-416c-bad7-803b4ec02c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6752be-e388-47ac-a469-52ce832a79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6b3324be-5504-4548-901a-019e779f5a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E5B301-532E-4131-BBB2-BE46E6A674A1}">
  <ds:schemaRefs>
    <ds:schemaRef ds:uri="http://schemas.microsoft.com/office/2006/metadata/properties"/>
    <ds:schemaRef ds:uri="http://schemas.microsoft.com/office/infopath/2007/PartnerControls"/>
    <ds:schemaRef ds:uri="28098a03-e4ec-416c-bad7-803b4ec02c78"/>
    <ds:schemaRef ds:uri="976752be-e388-47ac-a469-52ce832a7964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6281BD6B-BFDC-4042-9859-3A07A84950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8098a03-e4ec-416c-bad7-803b4ec02c78"/>
    <ds:schemaRef ds:uri="976752be-e388-47ac-a469-52ce832a79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6E36ED-79D1-4489-92D2-DE6FF35E9E2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8AEA3AA-9BF0-45FC-9027-8C61F59512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Currie, Michaella</dc:creator>
  <cp:lastModifiedBy>Currie, Michaella</cp:lastModifiedBy>
  <cp:revision>3</cp:revision>
  <dcterms:created xsi:type="dcterms:W3CDTF">2023-05-23T13:11:11Z</dcterms:created>
  <dcterms:modified xsi:type="dcterms:W3CDTF">2023-05-23T18:55:02Z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0x010100474EC0CA34AE68449CA0E0C6AAF03E62</vt:lpwstr>
  </property>
  <property fmtid="{D5CDD505-2E9C-101B-9397-08002B2CF9AE}" pid="4" name="_dlc_DocIdItemGuid">
    <vt:lpwstr>1bdd7f05-f834-4021-a93d-a00ca4314b28</vt:lpwstr>
  </property>
</Properties>
</file>